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67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67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0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64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4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79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17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619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07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49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37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51BC-3053-4EDD-9D26-82793FFD879C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913B0-ECDD-43EA-83B8-7AFFF9BBA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90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073417-FB11-49BF-89B4-A482124B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2F888D-E0AC-4B7E-9275-F4564CBDB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682F3D0-92D6-4823-8F5C-BF422EA30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945146"/>
              </p:ext>
            </p:extLst>
          </p:nvPr>
        </p:nvGraphicFramePr>
        <p:xfrm>
          <a:off x="128137" y="165544"/>
          <a:ext cx="8887725" cy="6646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9152">
                  <a:extLst>
                    <a:ext uri="{9D8B030D-6E8A-4147-A177-3AD203B41FA5}">
                      <a16:colId xmlns:a16="http://schemas.microsoft.com/office/drawing/2014/main" val="1108016593"/>
                    </a:ext>
                  </a:extLst>
                </a:gridCol>
                <a:gridCol w="5723065">
                  <a:extLst>
                    <a:ext uri="{9D8B030D-6E8A-4147-A177-3AD203B41FA5}">
                      <a16:colId xmlns:a16="http://schemas.microsoft.com/office/drawing/2014/main" val="4205827794"/>
                    </a:ext>
                  </a:extLst>
                </a:gridCol>
                <a:gridCol w="1115508">
                  <a:extLst>
                    <a:ext uri="{9D8B030D-6E8A-4147-A177-3AD203B41FA5}">
                      <a16:colId xmlns:a16="http://schemas.microsoft.com/office/drawing/2014/main" val="3619164290"/>
                    </a:ext>
                  </a:extLst>
                </a:gridCol>
              </a:tblGrid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Maurizio Altissimi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Il trattamento chirurgico dell'artrosi del polso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Andrea Atzei, Ferdinando Da Rin, Sandra Pfanner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25 -mar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9861110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Umberto Passaretti 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 traumi complessi della Mano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Maddalena Bertolini – Andrea Monticelli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01-apr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1984198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Igor Rossello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La sostituzione protesica delle ossa carpali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Giancarlo Caruso, Augusto Marcuzzi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08-apr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71060858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Giorgio Pajardi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Malformazioni congenite della mano 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Chiara Novelli, Nicola Felici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15-apr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71153207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Alberto Lazzerini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Fratture di metacarpi e falangi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Alberto De Mas, Simona Odella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22-apr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6305755"/>
                  </a:ext>
                </a:extLst>
              </a:tr>
              <a:tr h="713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Riccardo Luchetti</a:t>
                      </a:r>
                    </a:p>
                    <a:p>
                      <a:pPr algn="l" fontAlgn="b"/>
                      <a:endParaRPr lang="it-IT" sz="1600" b="1" u="none" strike="noStrike" dirty="0">
                        <a:effectLst/>
                      </a:endParaRP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Classificazione e trattamento delle lesioni del legamento scafo-lunato 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Enrico Carità, Ignazio Marcoccio, Mario Paracuollo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29-apr</a:t>
                      </a:r>
                    </a:p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98149858"/>
                  </a:ext>
                </a:extLst>
              </a:tr>
              <a:tr h="713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Bruno Battiston</a:t>
                      </a:r>
                    </a:p>
                    <a:p>
                      <a:pPr algn="l" fontAlgn="b"/>
                      <a:endParaRPr lang="it-IT" sz="1600" b="1" u="none" strike="noStrike" dirty="0">
                        <a:effectLst/>
                      </a:endParaRP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Le neurotizzazioni nelle lesioni nervose periferiche e nel tetraplegico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Massimo Abate, Michele Colonna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13-mag</a:t>
                      </a:r>
                    </a:p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96661936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Roberto Adani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Le perdite di sostanza apicali delle dita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Michele Riccio, Pierluigi Tos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27-mag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18799621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Luciano Cara 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La malattia di Dupuytren 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Alessia Pagnotta, Pierpaolo Pangrazi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03-giu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01902247"/>
                  </a:ext>
                </a:extLst>
              </a:tr>
              <a:tr h="55107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Antonio Landi 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Sindromi Compartimentali e Sindrome di Volkmann perinatali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Franco Cannavò, Andrea Leti Acciaro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10-giu</a:t>
                      </a:r>
                    </a:p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2139556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Michele D'Arienzo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La sindrome di Volkmann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Teresa Benigno, Francesco Kostoris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24-giu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79765727"/>
                  </a:ext>
                </a:extLst>
              </a:tr>
              <a:tr h="51240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Massimo Ceruso</a:t>
                      </a:r>
                    </a:p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40 anni di Rizoartrosi: la chirurgia della mano e i suoi trend</a:t>
                      </a:r>
                    </a:p>
                    <a:p>
                      <a:pPr algn="l" fontAlgn="b"/>
                      <a:r>
                        <a:rPr lang="it-IT" sz="13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Guglielmo Lanni, Laura Martini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08-lug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21859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849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1101</TotalTime>
  <Words>185</Words>
  <Application>Microsoft Office PowerPoint</Application>
  <PresentationFormat>Presentazione su schermo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MASTERCLASS SICM</dc:title>
  <dc:creator>TOS PIERLUIGI</dc:creator>
  <cp:lastModifiedBy>TOS PIERLUIGI</cp:lastModifiedBy>
  <cp:revision>36</cp:revision>
  <cp:lastPrinted>2021-03-18T15:38:20Z</cp:lastPrinted>
  <dcterms:created xsi:type="dcterms:W3CDTF">2021-03-07T09:19:03Z</dcterms:created>
  <dcterms:modified xsi:type="dcterms:W3CDTF">2021-03-25T16:43:25Z</dcterms:modified>
</cp:coreProperties>
</file>